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97FB-5CD7-4459-AEC1-C60D3A2EEDFD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1F450-95DE-430B-8D83-82284B85DE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asdf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</dc:title>
  <dc:creator>alam</dc:creator>
  <cp:lastModifiedBy>alam</cp:lastModifiedBy>
  <cp:revision>1</cp:revision>
  <dcterms:created xsi:type="dcterms:W3CDTF">2017-01-10T16:36:51Z</dcterms:created>
  <dcterms:modified xsi:type="dcterms:W3CDTF">2017-01-10T16:37:16Z</dcterms:modified>
</cp:coreProperties>
</file>